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59" r:id="rId4"/>
    <p:sldMasterId id="2147483736" r:id="rId5"/>
  </p:sldMasterIdLst>
  <p:notesMasterIdLst>
    <p:notesMasterId r:id="rId9"/>
  </p:notesMasterIdLst>
  <p:handoutMasterIdLst>
    <p:handoutMasterId r:id="rId10"/>
  </p:handoutMasterIdLst>
  <p:sldIdLst>
    <p:sldId id="286" r:id="rId6"/>
    <p:sldId id="287" r:id="rId7"/>
    <p:sldId id="288" r:id="rId8"/>
  </p:sldIdLst>
  <p:sldSz cx="9906000" cy="6858000" type="A4"/>
  <p:notesSz cx="6858000" cy="9144000"/>
  <p:defaultTextStyle>
    <a:defPPr>
      <a:defRPr lang="ja-JP"/>
    </a:defPPr>
    <a:lvl1pPr marL="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1pPr>
    <a:lvl2pPr marL="46294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2pPr>
    <a:lvl3pPr marL="92588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3pPr>
    <a:lvl4pPr marL="138882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4pPr>
    <a:lvl5pPr marL="1851759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5pPr>
    <a:lvl6pPr marL="2314699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6pPr>
    <a:lvl7pPr marL="277764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7pPr>
    <a:lvl8pPr marL="3240579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8pPr>
    <a:lvl9pPr marL="3703519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izumi" initials="k" lastIdx="4" clrIdx="0"/>
  <p:cmAuthor id="2" name="河合　美旺" initials="河合　美旺" lastIdx="19" clrIdx="1">
    <p:extLst>
      <p:ext uri="{19B8F6BF-5375-455C-9EA6-DF929625EA0E}">
        <p15:presenceInfo xmlns:p15="http://schemas.microsoft.com/office/powerpoint/2012/main" userId="S::mio_kawai340@maff.go.jp::97c0cee0-fe69-4ec7-94fe-556961546df1" providerId="AD"/>
      </p:ext>
    </p:extLst>
  </p:cmAuthor>
  <p:cmAuthor id="3" name="伊東 賢司" initials="伊東" lastIdx="13" clrIdx="2">
    <p:extLst>
      <p:ext uri="{19B8F6BF-5375-455C-9EA6-DF929625EA0E}">
        <p15:presenceInfo xmlns:p15="http://schemas.microsoft.com/office/powerpoint/2012/main" userId="S-1-5-21-119559289-308561185-1852903728-156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785C1"/>
    <a:srgbClr val="FFFFFF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3" autoAdjust="0"/>
    <p:restoredTop sz="95244" autoAdjust="0"/>
  </p:normalViewPr>
  <p:slideViewPr>
    <p:cSldViewPr snapToGrid="0" snapToObjects="1">
      <p:cViewPr varScale="1">
        <p:scale>
          <a:sx n="91" d="100"/>
          <a:sy n="91" d="100"/>
        </p:scale>
        <p:origin x="682" y="53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0" d="100"/>
          <a:sy n="90" d="100"/>
        </p:scale>
        <p:origin x="36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egawa jun-ichi" userId="dacb0d5410b324c2" providerId="LiveId" clId="{6EE0C887-D119-4630-BB8D-FD01EB517EC0}"/>
    <pc:docChg chg="undo custSel addSld delSld modSld sldOrd delMainMaster modMainMaster">
      <pc:chgData name="hasegawa jun-ichi" userId="dacb0d5410b324c2" providerId="LiveId" clId="{6EE0C887-D119-4630-BB8D-FD01EB517EC0}" dt="2023-09-08T01:10:30.939" v="1783" actId="20577"/>
      <pc:docMkLst>
        <pc:docMk/>
      </pc:docMkLst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2326660281" sldId="269"/>
        </pc:sldMkLst>
      </pc:sldChg>
      <pc:sldChg chg="addSp delSp modSp del mod">
        <pc:chgData name="hasegawa jun-ichi" userId="dacb0d5410b324c2" providerId="LiveId" clId="{6EE0C887-D119-4630-BB8D-FD01EB517EC0}" dt="2023-09-08T01:03:02.922" v="1357" actId="2696"/>
        <pc:sldMkLst>
          <pc:docMk/>
          <pc:sldMk cId="2753720955" sldId="271"/>
        </pc:sldMkLst>
        <pc:spChg chg="del mod">
          <ac:chgData name="hasegawa jun-ichi" userId="dacb0d5410b324c2" providerId="LiveId" clId="{6EE0C887-D119-4630-BB8D-FD01EB517EC0}" dt="2023-09-08T00:34:02.729" v="371" actId="478"/>
          <ac:spMkLst>
            <pc:docMk/>
            <pc:sldMk cId="2753720955" sldId="271"/>
            <ac:spMk id="2" creationId="{00000000-0000-0000-0000-000000000000}"/>
          </ac:spMkLst>
        </pc:spChg>
        <pc:spChg chg="del mod">
          <ac:chgData name="hasegawa jun-ichi" userId="dacb0d5410b324c2" providerId="LiveId" clId="{6EE0C887-D119-4630-BB8D-FD01EB517EC0}" dt="2023-09-08T00:10:19.862" v="180" actId="478"/>
          <ac:spMkLst>
            <pc:docMk/>
            <pc:sldMk cId="2753720955" sldId="271"/>
            <ac:spMk id="3" creationId="{00000000-0000-0000-0000-000000000000}"/>
          </ac:spMkLst>
        </pc:spChg>
        <pc:spChg chg="mod">
          <ac:chgData name="hasegawa jun-ichi" userId="dacb0d5410b324c2" providerId="LiveId" clId="{6EE0C887-D119-4630-BB8D-FD01EB517EC0}" dt="2023-09-08T00:10:34.288" v="182" actId="1076"/>
          <ac:spMkLst>
            <pc:docMk/>
            <pc:sldMk cId="2753720955" sldId="271"/>
            <ac:spMk id="5" creationId="{00000000-0000-0000-0000-000000000000}"/>
          </ac:spMkLst>
        </pc:spChg>
        <pc:spChg chg="mod">
          <ac:chgData name="hasegawa jun-ichi" userId="dacb0d5410b324c2" providerId="LiveId" clId="{6EE0C887-D119-4630-BB8D-FD01EB517EC0}" dt="2023-09-08T00:09:51.463" v="174" actId="14100"/>
          <ac:spMkLst>
            <pc:docMk/>
            <pc:sldMk cId="2753720955" sldId="271"/>
            <ac:spMk id="6" creationId="{00000000-0000-0000-0000-000000000000}"/>
          </ac:spMkLst>
        </pc:spChg>
        <pc:spChg chg="mod">
          <ac:chgData name="hasegawa jun-ichi" userId="dacb0d5410b324c2" providerId="LiveId" clId="{6EE0C887-D119-4630-BB8D-FD01EB517EC0}" dt="2023-09-08T00:10:00.738" v="176" actId="14100"/>
          <ac:spMkLst>
            <pc:docMk/>
            <pc:sldMk cId="2753720955" sldId="271"/>
            <ac:spMk id="7" creationId="{00000000-0000-0000-0000-000000000000}"/>
          </ac:spMkLst>
        </pc:spChg>
        <pc:spChg chg="mod">
          <ac:chgData name="hasegawa jun-ichi" userId="dacb0d5410b324c2" providerId="LiveId" clId="{6EE0C887-D119-4630-BB8D-FD01EB517EC0}" dt="2023-09-08T00:12:09.537" v="242" actId="20577"/>
          <ac:spMkLst>
            <pc:docMk/>
            <pc:sldMk cId="2753720955" sldId="271"/>
            <ac:spMk id="8" creationId="{00000000-0000-0000-0000-000000000000}"/>
          </ac:spMkLst>
        </pc:spChg>
        <pc:spChg chg="del">
          <ac:chgData name="hasegawa jun-ichi" userId="dacb0d5410b324c2" providerId="LiveId" clId="{6EE0C887-D119-4630-BB8D-FD01EB517EC0}" dt="2023-09-08T00:03:37.254" v="0" actId="478"/>
          <ac:spMkLst>
            <pc:docMk/>
            <pc:sldMk cId="2753720955" sldId="271"/>
            <ac:spMk id="9" creationId="{00000000-0000-0000-0000-000000000000}"/>
          </ac:spMkLst>
        </pc:spChg>
        <pc:spChg chg="add del mod">
          <ac:chgData name="hasegawa jun-ichi" userId="dacb0d5410b324c2" providerId="LiveId" clId="{6EE0C887-D119-4630-BB8D-FD01EB517EC0}" dt="2023-09-08T00:58:54.611" v="897" actId="21"/>
          <ac:spMkLst>
            <pc:docMk/>
            <pc:sldMk cId="2753720955" sldId="271"/>
            <ac:spMk id="9" creationId="{1DB4009A-2696-4B5B-B0A5-779EAC872823}"/>
          </ac:spMkLst>
        </pc:spChg>
        <pc:spChg chg="add del mod">
          <ac:chgData name="hasegawa jun-ichi" userId="dacb0d5410b324c2" providerId="LiveId" clId="{6EE0C887-D119-4630-BB8D-FD01EB517EC0}" dt="2023-09-08T00:58:44.935" v="895"/>
          <ac:spMkLst>
            <pc:docMk/>
            <pc:sldMk cId="2753720955" sldId="271"/>
            <ac:spMk id="11" creationId="{CF41A06E-170C-AE91-B1B9-A3EC51BEC17A}"/>
          </ac:spMkLst>
        </pc:spChg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444217892" sldId="273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1359629194" sldId="274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4127567670" sldId="275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1020316312" sldId="277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2827160980" sldId="278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3313122937" sldId="279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4240707357" sldId="281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1929916429" sldId="282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4206058719" sldId="283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1497576632" sldId="284"/>
        </pc:sldMkLst>
      </pc:sldChg>
      <pc:sldChg chg="del">
        <pc:chgData name="hasegawa jun-ichi" userId="dacb0d5410b324c2" providerId="LiveId" clId="{6EE0C887-D119-4630-BB8D-FD01EB517EC0}" dt="2023-09-08T01:03:02.922" v="1357" actId="2696"/>
        <pc:sldMkLst>
          <pc:docMk/>
          <pc:sldMk cId="1768371351" sldId="285"/>
        </pc:sldMkLst>
      </pc:sldChg>
      <pc:sldChg chg="addSp delSp modSp new mod ord">
        <pc:chgData name="hasegawa jun-ichi" userId="dacb0d5410b324c2" providerId="LiveId" clId="{6EE0C887-D119-4630-BB8D-FD01EB517EC0}" dt="2023-09-08T01:10:30.939" v="1783" actId="20577"/>
        <pc:sldMkLst>
          <pc:docMk/>
          <pc:sldMk cId="2102459994" sldId="286"/>
        </pc:sldMkLst>
        <pc:spChg chg="del">
          <ac:chgData name="hasegawa jun-ichi" userId="dacb0d5410b324c2" providerId="LiveId" clId="{6EE0C887-D119-4630-BB8D-FD01EB517EC0}" dt="2023-09-08T00:22:54.957" v="250" actId="478"/>
          <ac:spMkLst>
            <pc:docMk/>
            <pc:sldMk cId="2102459994" sldId="286"/>
            <ac:spMk id="2" creationId="{1D16EBFA-7311-455B-0B5C-8198385CFFEA}"/>
          </ac:spMkLst>
        </pc:spChg>
        <pc:spChg chg="del">
          <ac:chgData name="hasegawa jun-ichi" userId="dacb0d5410b324c2" providerId="LiveId" clId="{6EE0C887-D119-4630-BB8D-FD01EB517EC0}" dt="2023-09-08T00:22:59.406" v="251" actId="478"/>
          <ac:spMkLst>
            <pc:docMk/>
            <pc:sldMk cId="2102459994" sldId="286"/>
            <ac:spMk id="3" creationId="{C478F3D8-E5C8-E845-32EA-70F82337EBE9}"/>
          </ac:spMkLst>
        </pc:spChg>
        <pc:spChg chg="add mod">
          <ac:chgData name="hasegawa jun-ichi" userId="dacb0d5410b324c2" providerId="LiveId" clId="{6EE0C887-D119-4630-BB8D-FD01EB517EC0}" dt="2023-09-08T00:43:29.584" v="463" actId="6549"/>
          <ac:spMkLst>
            <pc:docMk/>
            <pc:sldMk cId="2102459994" sldId="286"/>
            <ac:spMk id="4" creationId="{FC745E51-3729-65A0-3CF2-270889B97F86}"/>
          </ac:spMkLst>
        </pc:spChg>
        <pc:spChg chg="add mod">
          <ac:chgData name="hasegawa jun-ichi" userId="dacb0d5410b324c2" providerId="LiveId" clId="{6EE0C887-D119-4630-BB8D-FD01EB517EC0}" dt="2023-09-08T00:43:51.208" v="470" actId="6549"/>
          <ac:spMkLst>
            <pc:docMk/>
            <pc:sldMk cId="2102459994" sldId="286"/>
            <ac:spMk id="5" creationId="{6CC54037-3AAD-008C-AB6A-B5F417A8090F}"/>
          </ac:spMkLst>
        </pc:spChg>
        <pc:spChg chg="add mod">
          <ac:chgData name="hasegawa jun-ichi" userId="dacb0d5410b324c2" providerId="LiveId" clId="{6EE0C887-D119-4630-BB8D-FD01EB517EC0}" dt="2023-09-08T00:49:05.192" v="479" actId="14100"/>
          <ac:spMkLst>
            <pc:docMk/>
            <pc:sldMk cId="2102459994" sldId="286"/>
            <ac:spMk id="6" creationId="{E9118EE2-2236-3EA0-5E02-ED782800CC78}"/>
          </ac:spMkLst>
        </pc:spChg>
        <pc:spChg chg="add del mod">
          <ac:chgData name="hasegawa jun-ichi" userId="dacb0d5410b324c2" providerId="LiveId" clId="{6EE0C887-D119-4630-BB8D-FD01EB517EC0}" dt="2023-09-08T00:53:51.962" v="708" actId="478"/>
          <ac:spMkLst>
            <pc:docMk/>
            <pc:sldMk cId="2102459994" sldId="286"/>
            <ac:spMk id="8" creationId="{DBF4450D-FFD0-038B-204B-771A038A9645}"/>
          </ac:spMkLst>
        </pc:spChg>
        <pc:spChg chg="add mod">
          <ac:chgData name="hasegawa jun-ichi" userId="dacb0d5410b324c2" providerId="LiveId" clId="{6EE0C887-D119-4630-BB8D-FD01EB517EC0}" dt="2023-09-08T00:43:40.957" v="468" actId="1076"/>
          <ac:spMkLst>
            <pc:docMk/>
            <pc:sldMk cId="2102459994" sldId="286"/>
            <ac:spMk id="10" creationId="{3190BF40-54BE-40DD-C58B-D28692043547}"/>
          </ac:spMkLst>
        </pc:spChg>
        <pc:spChg chg="add mod">
          <ac:chgData name="hasegawa jun-ichi" userId="dacb0d5410b324c2" providerId="LiveId" clId="{6EE0C887-D119-4630-BB8D-FD01EB517EC0}" dt="2023-09-08T00:44:12.749" v="475" actId="20577"/>
          <ac:spMkLst>
            <pc:docMk/>
            <pc:sldMk cId="2102459994" sldId="286"/>
            <ac:spMk id="12" creationId="{F48FA1B4-0078-73CF-B109-DF00A9E980F8}"/>
          </ac:spMkLst>
        </pc:spChg>
        <pc:spChg chg="add mod">
          <ac:chgData name="hasegawa jun-ichi" userId="dacb0d5410b324c2" providerId="LiveId" clId="{6EE0C887-D119-4630-BB8D-FD01EB517EC0}" dt="2023-09-08T00:49:14.081" v="511" actId="20577"/>
          <ac:spMkLst>
            <pc:docMk/>
            <pc:sldMk cId="2102459994" sldId="286"/>
            <ac:spMk id="13" creationId="{AD7386E1-3A9E-A7C5-1560-B67DD43E2405}"/>
          </ac:spMkLst>
        </pc:spChg>
        <pc:spChg chg="add mod">
          <ac:chgData name="hasegawa jun-ichi" userId="dacb0d5410b324c2" providerId="LiveId" clId="{6EE0C887-D119-4630-BB8D-FD01EB517EC0}" dt="2023-09-08T01:10:30.939" v="1783" actId="20577"/>
          <ac:spMkLst>
            <pc:docMk/>
            <pc:sldMk cId="2102459994" sldId="286"/>
            <ac:spMk id="14" creationId="{8861D95C-BDC8-D9E9-0F09-E10C1025B573}"/>
          </ac:spMkLst>
        </pc:spChg>
        <pc:spChg chg="add mod">
          <ac:chgData name="hasegawa jun-ichi" userId="dacb0d5410b324c2" providerId="LiveId" clId="{6EE0C887-D119-4630-BB8D-FD01EB517EC0}" dt="2023-09-08T01:00:55.957" v="1121" actId="1076"/>
          <ac:spMkLst>
            <pc:docMk/>
            <pc:sldMk cId="2102459994" sldId="286"/>
            <ac:spMk id="15" creationId="{F1944ABD-B0CD-1513-B54E-F936E9D31D6C}"/>
          </ac:spMkLst>
        </pc:spChg>
        <pc:picChg chg="add del mod">
          <ac:chgData name="hasegawa jun-ichi" userId="dacb0d5410b324c2" providerId="LiveId" clId="{6EE0C887-D119-4630-BB8D-FD01EB517EC0}" dt="2023-09-08T00:36:02.754" v="438" actId="478"/>
          <ac:picMkLst>
            <pc:docMk/>
            <pc:sldMk cId="2102459994" sldId="286"/>
            <ac:picMk id="7" creationId="{ECAF9E6E-F215-E7A6-A381-75F75DA8313D}"/>
          </ac:picMkLst>
        </pc:picChg>
      </pc:sldChg>
      <pc:sldChg chg="addSp delSp modSp add mod">
        <pc:chgData name="hasegawa jun-ichi" userId="dacb0d5410b324c2" providerId="LiveId" clId="{6EE0C887-D119-4630-BB8D-FD01EB517EC0}" dt="2023-09-08T01:02:43.020" v="1355" actId="948"/>
        <pc:sldMkLst>
          <pc:docMk/>
          <pc:sldMk cId="76133735" sldId="287"/>
        </pc:sldMkLst>
        <pc:spChg chg="add mod">
          <ac:chgData name="hasegawa jun-ichi" userId="dacb0d5410b324c2" providerId="LiveId" clId="{6EE0C887-D119-4630-BB8D-FD01EB517EC0}" dt="2023-09-08T00:52:46.762" v="698" actId="6549"/>
          <ac:spMkLst>
            <pc:docMk/>
            <pc:sldMk cId="76133735" sldId="287"/>
            <ac:spMk id="2" creationId="{D828CD0C-521E-4E5C-D456-97C161001FA1}"/>
          </ac:spMkLst>
        </pc:spChg>
        <pc:spChg chg="add mod">
          <ac:chgData name="hasegawa jun-ichi" userId="dacb0d5410b324c2" providerId="LiveId" clId="{6EE0C887-D119-4630-BB8D-FD01EB517EC0}" dt="2023-09-08T01:02:43.020" v="1355" actId="948"/>
          <ac:spMkLst>
            <pc:docMk/>
            <pc:sldMk cId="76133735" sldId="287"/>
            <ac:spMk id="3" creationId="{4A9086B9-1AD2-57E7-2CA1-8FC357348F07}"/>
          </ac:spMkLst>
        </pc:spChg>
        <pc:spChg chg="del">
          <ac:chgData name="hasegawa jun-ichi" userId="dacb0d5410b324c2" providerId="LiveId" clId="{6EE0C887-D119-4630-BB8D-FD01EB517EC0}" dt="2023-09-08T00:40:38.623" v="451" actId="478"/>
          <ac:spMkLst>
            <pc:docMk/>
            <pc:sldMk cId="76133735" sldId="287"/>
            <ac:spMk id="4" creationId="{FC745E51-3729-65A0-3CF2-270889B97F86}"/>
          </ac:spMkLst>
        </pc:spChg>
        <pc:spChg chg="del">
          <ac:chgData name="hasegawa jun-ichi" userId="dacb0d5410b324c2" providerId="LiveId" clId="{6EE0C887-D119-4630-BB8D-FD01EB517EC0}" dt="2023-09-08T00:40:38.623" v="451" actId="478"/>
          <ac:spMkLst>
            <pc:docMk/>
            <pc:sldMk cId="76133735" sldId="287"/>
            <ac:spMk id="5" creationId="{6CC54037-3AAD-008C-AB6A-B5F417A8090F}"/>
          </ac:spMkLst>
        </pc:spChg>
        <pc:spChg chg="mod">
          <ac:chgData name="hasegawa jun-ichi" userId="dacb0d5410b324c2" providerId="LiveId" clId="{6EE0C887-D119-4630-BB8D-FD01EB517EC0}" dt="2023-09-08T00:52:27.257" v="669" actId="14100"/>
          <ac:spMkLst>
            <pc:docMk/>
            <pc:sldMk cId="76133735" sldId="287"/>
            <ac:spMk id="6" creationId="{E9118EE2-2236-3EA0-5E02-ED782800CC78}"/>
          </ac:spMkLst>
        </pc:spChg>
        <pc:spChg chg="del">
          <ac:chgData name="hasegawa jun-ichi" userId="dacb0d5410b324c2" providerId="LiveId" clId="{6EE0C887-D119-4630-BB8D-FD01EB517EC0}" dt="2023-09-08T00:54:42.349" v="709" actId="478"/>
          <ac:spMkLst>
            <pc:docMk/>
            <pc:sldMk cId="76133735" sldId="287"/>
            <ac:spMk id="8" creationId="{DBF4450D-FFD0-038B-204B-771A038A9645}"/>
          </ac:spMkLst>
        </pc:spChg>
      </pc:sldChg>
      <pc:sldChg chg="modSp add mod">
        <pc:chgData name="hasegawa jun-ichi" userId="dacb0d5410b324c2" providerId="LiveId" clId="{6EE0C887-D119-4630-BB8D-FD01EB517EC0}" dt="2023-09-08T01:04:03.460" v="1398" actId="948"/>
        <pc:sldMkLst>
          <pc:docMk/>
          <pc:sldMk cId="1872155635" sldId="288"/>
        </pc:sldMkLst>
        <pc:spChg chg="mod">
          <ac:chgData name="hasegawa jun-ichi" userId="dacb0d5410b324c2" providerId="LiveId" clId="{6EE0C887-D119-4630-BB8D-FD01EB517EC0}" dt="2023-09-08T00:57:44.457" v="804" actId="20577"/>
          <ac:spMkLst>
            <pc:docMk/>
            <pc:sldMk cId="1872155635" sldId="288"/>
            <ac:spMk id="2" creationId="{D828CD0C-521E-4E5C-D456-97C161001FA1}"/>
          </ac:spMkLst>
        </pc:spChg>
        <pc:spChg chg="mod">
          <ac:chgData name="hasegawa jun-ichi" userId="dacb0d5410b324c2" providerId="LiveId" clId="{6EE0C887-D119-4630-BB8D-FD01EB517EC0}" dt="2023-09-08T01:04:03.460" v="1398" actId="948"/>
          <ac:spMkLst>
            <pc:docMk/>
            <pc:sldMk cId="1872155635" sldId="288"/>
            <ac:spMk id="3" creationId="{4A9086B9-1AD2-57E7-2CA1-8FC357348F07}"/>
          </ac:spMkLst>
        </pc:spChg>
      </pc:sldChg>
      <pc:sldMasterChg chg="addSp modSp mod delSldLayout">
        <pc:chgData name="hasegawa jun-ichi" userId="dacb0d5410b324c2" providerId="LiveId" clId="{6EE0C887-D119-4630-BB8D-FD01EB517EC0}" dt="2023-09-08T00:42:31.188" v="456" actId="255"/>
        <pc:sldMasterMkLst>
          <pc:docMk/>
          <pc:sldMasterMk cId="404687312" sldId="2147483659"/>
        </pc:sldMasterMkLst>
        <pc:spChg chg="add mod">
          <ac:chgData name="hasegawa jun-ichi" userId="dacb0d5410b324c2" providerId="LiveId" clId="{6EE0C887-D119-4630-BB8D-FD01EB517EC0}" dt="2023-09-08T00:41:47.780" v="454" actId="2711"/>
          <ac:spMkLst>
            <pc:docMk/>
            <pc:sldMasterMk cId="404687312" sldId="2147483659"/>
            <ac:spMk id="2" creationId="{73CB1436-8B8D-0F58-712D-09EB2B0DDEE8}"/>
          </ac:spMkLst>
        </pc:spChg>
        <pc:spChg chg="add mod">
          <ac:chgData name="hasegawa jun-ichi" userId="dacb0d5410b324c2" providerId="LiveId" clId="{6EE0C887-D119-4630-BB8D-FD01EB517EC0}" dt="2023-09-08T00:42:31.188" v="456" actId="255"/>
          <ac:spMkLst>
            <pc:docMk/>
            <pc:sldMasterMk cId="404687312" sldId="2147483659"/>
            <ac:spMk id="3" creationId="{EB45C845-9789-A5CB-460B-3D252CCADBC3}"/>
          </ac:spMkLst>
        </pc:spChg>
        <pc:sldLayoutChg chg="del">
          <pc:chgData name="hasegawa jun-ichi" userId="dacb0d5410b324c2" providerId="LiveId" clId="{6EE0C887-D119-4630-BB8D-FD01EB517EC0}" dt="2023-09-08T00:04:01.189" v="1" actId="2696"/>
          <pc:sldLayoutMkLst>
            <pc:docMk/>
            <pc:sldMasterMk cId="404687312" sldId="2147483659"/>
            <pc:sldLayoutMk cId="1063606798" sldId="2147483717"/>
          </pc:sldLayoutMkLst>
        </pc:sldLayoutChg>
        <pc:sldLayoutChg chg="del">
          <pc:chgData name="hasegawa jun-ichi" userId="dacb0d5410b324c2" providerId="LiveId" clId="{6EE0C887-D119-4630-BB8D-FD01EB517EC0}" dt="2023-09-08T00:04:02.605" v="2" actId="2696"/>
          <pc:sldLayoutMkLst>
            <pc:docMk/>
            <pc:sldMasterMk cId="404687312" sldId="2147483659"/>
            <pc:sldLayoutMk cId="1066665577" sldId="2147483718"/>
          </pc:sldLayoutMkLst>
        </pc:sldLayoutChg>
      </pc:sldMasterChg>
      <pc:sldMasterChg chg="del delSldLayout">
        <pc:chgData name="hasegawa jun-ichi" userId="dacb0d5410b324c2" providerId="LiveId" clId="{6EE0C887-D119-4630-BB8D-FD01EB517EC0}" dt="2023-09-08T00:04:04.092" v="5" actId="2696"/>
        <pc:sldMasterMkLst>
          <pc:docMk/>
          <pc:sldMasterMk cId="3767183153" sldId="2147483708"/>
        </pc:sldMasterMkLst>
        <pc:sldLayoutChg chg="del">
          <pc:chgData name="hasegawa jun-ichi" userId="dacb0d5410b324c2" providerId="LiveId" clId="{6EE0C887-D119-4630-BB8D-FD01EB517EC0}" dt="2023-09-08T00:04:04.077" v="3" actId="2696"/>
          <pc:sldLayoutMkLst>
            <pc:docMk/>
            <pc:sldMasterMk cId="3767183153" sldId="2147483708"/>
            <pc:sldLayoutMk cId="904602164" sldId="2147483713"/>
          </pc:sldLayoutMkLst>
        </pc:sldLayoutChg>
        <pc:sldLayoutChg chg="del">
          <pc:chgData name="hasegawa jun-ichi" userId="dacb0d5410b324c2" providerId="LiveId" clId="{6EE0C887-D119-4630-BB8D-FD01EB517EC0}" dt="2023-09-08T00:04:04.077" v="4" actId="2696"/>
          <pc:sldLayoutMkLst>
            <pc:docMk/>
            <pc:sldMasterMk cId="3767183153" sldId="2147483708"/>
            <pc:sldLayoutMk cId="3679705966" sldId="2147483727"/>
          </pc:sldLayoutMkLst>
        </pc:sldLayoutChg>
      </pc:sldMasterChg>
      <pc:sldMasterChg chg="del delSldLayout">
        <pc:chgData name="hasegawa jun-ichi" userId="dacb0d5410b324c2" providerId="LiveId" clId="{6EE0C887-D119-4630-BB8D-FD01EB517EC0}" dt="2023-09-08T00:04:29.459" v="14" actId="2696"/>
        <pc:sldMasterMkLst>
          <pc:docMk/>
          <pc:sldMasterMk cId="3356824949" sldId="2147483728"/>
        </pc:sldMasterMkLst>
        <pc:sldLayoutChg chg="del">
          <pc:chgData name="hasegawa jun-ichi" userId="dacb0d5410b324c2" providerId="LiveId" clId="{6EE0C887-D119-4630-BB8D-FD01EB517EC0}" dt="2023-09-08T00:04:29.459" v="12" actId="2696"/>
          <pc:sldLayoutMkLst>
            <pc:docMk/>
            <pc:sldMasterMk cId="3356824949" sldId="2147483728"/>
            <pc:sldLayoutMk cId="273770860" sldId="2147483743"/>
          </pc:sldLayoutMkLst>
        </pc:sldLayoutChg>
        <pc:sldLayoutChg chg="del">
          <pc:chgData name="hasegawa jun-ichi" userId="dacb0d5410b324c2" providerId="LiveId" clId="{6EE0C887-D119-4630-BB8D-FD01EB517EC0}" dt="2023-09-08T00:04:29.459" v="13" actId="2696"/>
          <pc:sldLayoutMkLst>
            <pc:docMk/>
            <pc:sldMasterMk cId="3356824949" sldId="2147483728"/>
            <pc:sldLayoutMk cId="2128319471" sldId="2147483744"/>
          </pc:sldLayoutMkLst>
        </pc:sldLayoutChg>
      </pc:sldMasterChg>
      <pc:sldMasterChg chg="addSp delSp modSp mod delSldLayout modSldLayout">
        <pc:chgData name="hasegawa jun-ichi" userId="dacb0d5410b324c2" providerId="LiveId" clId="{6EE0C887-D119-4630-BB8D-FD01EB517EC0}" dt="2023-09-08T00:42:59.133" v="461" actId="255"/>
        <pc:sldMasterMkLst>
          <pc:docMk/>
          <pc:sldMasterMk cId="3958485586" sldId="2147483736"/>
        </pc:sldMasterMkLst>
        <pc:spChg chg="add del mod">
          <ac:chgData name="hasegawa jun-ichi" userId="dacb0d5410b324c2" providerId="LiveId" clId="{6EE0C887-D119-4630-BB8D-FD01EB517EC0}" dt="2023-09-08T00:25:52.295" v="295" actId="478"/>
          <ac:spMkLst>
            <pc:docMk/>
            <pc:sldMasterMk cId="3958485586" sldId="2147483736"/>
            <ac:spMk id="2" creationId="{7245E166-744B-3A3F-FFEF-DB6DE901B8E4}"/>
          </ac:spMkLst>
        </pc:spChg>
        <pc:spChg chg="add del mod">
          <ac:chgData name="hasegawa jun-ichi" userId="dacb0d5410b324c2" providerId="LiveId" clId="{6EE0C887-D119-4630-BB8D-FD01EB517EC0}" dt="2023-09-08T00:30:07.468" v="346" actId="478"/>
          <ac:spMkLst>
            <pc:docMk/>
            <pc:sldMasterMk cId="3958485586" sldId="2147483736"/>
            <ac:spMk id="3" creationId="{AB088E2A-C9D8-20EA-1656-E7A667A17DE9}"/>
          </ac:spMkLst>
        </pc:spChg>
        <pc:spChg chg="add del mod">
          <ac:chgData name="hasegawa jun-ichi" userId="dacb0d5410b324c2" providerId="LiveId" clId="{6EE0C887-D119-4630-BB8D-FD01EB517EC0}" dt="2023-09-08T00:28:16.739" v="331"/>
          <ac:spMkLst>
            <pc:docMk/>
            <pc:sldMasterMk cId="3958485586" sldId="2147483736"/>
            <ac:spMk id="4" creationId="{3F86D643-7EC1-DB77-3B63-1875560E6439}"/>
          </ac:spMkLst>
        </pc:spChg>
        <pc:spChg chg="add del mod">
          <ac:chgData name="hasegawa jun-ichi" userId="dacb0d5410b324c2" providerId="LiveId" clId="{6EE0C887-D119-4630-BB8D-FD01EB517EC0}" dt="2023-09-08T00:30:07.468" v="346" actId="478"/>
          <ac:spMkLst>
            <pc:docMk/>
            <pc:sldMasterMk cId="3958485586" sldId="2147483736"/>
            <ac:spMk id="5" creationId="{51073C72-AD4C-16E3-2588-EA471A95BB42}"/>
          </ac:spMkLst>
        </pc:spChg>
        <pc:spChg chg="add del mod">
          <ac:chgData name="hasegawa jun-ichi" userId="dacb0d5410b324c2" providerId="LiveId" clId="{6EE0C887-D119-4630-BB8D-FD01EB517EC0}" dt="2023-09-08T00:30:18.225" v="348"/>
          <ac:spMkLst>
            <pc:docMk/>
            <pc:sldMasterMk cId="3958485586" sldId="2147483736"/>
            <ac:spMk id="6" creationId="{2F162BDB-4A09-7E01-337E-277F79C781E8}"/>
          </ac:spMkLst>
        </pc:spChg>
        <pc:spChg chg="add del mod">
          <ac:chgData name="hasegawa jun-ichi" userId="dacb0d5410b324c2" providerId="LiveId" clId="{6EE0C887-D119-4630-BB8D-FD01EB517EC0}" dt="2023-09-08T00:30:18.225" v="348"/>
          <ac:spMkLst>
            <pc:docMk/>
            <pc:sldMasterMk cId="3958485586" sldId="2147483736"/>
            <ac:spMk id="7" creationId="{B43BD66F-7E3D-B81F-B313-7B594DAD27D1}"/>
          </ac:spMkLst>
        </pc:spChg>
        <pc:spChg chg="add del mod">
          <ac:chgData name="hasegawa jun-ichi" userId="dacb0d5410b324c2" providerId="LiveId" clId="{6EE0C887-D119-4630-BB8D-FD01EB517EC0}" dt="2023-09-08T00:42:43.787" v="457" actId="478"/>
          <ac:spMkLst>
            <pc:docMk/>
            <pc:sldMasterMk cId="3958485586" sldId="2147483736"/>
            <ac:spMk id="8" creationId="{DEB7E8B9-F6FF-EC51-C099-E9F596AE1255}"/>
          </ac:spMkLst>
        </pc:spChg>
        <pc:spChg chg="add del mod">
          <ac:chgData name="hasegawa jun-ichi" userId="dacb0d5410b324c2" providerId="LiveId" clId="{6EE0C887-D119-4630-BB8D-FD01EB517EC0}" dt="2023-09-08T00:42:43.787" v="457" actId="478"/>
          <ac:spMkLst>
            <pc:docMk/>
            <pc:sldMasterMk cId="3958485586" sldId="2147483736"/>
            <ac:spMk id="9" creationId="{A1350C7A-82F0-21A6-DAB3-D97A83253578}"/>
          </ac:spMkLst>
        </pc:spChg>
        <pc:spChg chg="add del mod">
          <ac:chgData name="hasegawa jun-ichi" userId="dacb0d5410b324c2" providerId="LiveId" clId="{6EE0C887-D119-4630-BB8D-FD01EB517EC0}" dt="2023-09-08T00:42:49.547" v="459"/>
          <ac:spMkLst>
            <pc:docMk/>
            <pc:sldMasterMk cId="3958485586" sldId="2147483736"/>
            <ac:spMk id="10" creationId="{D2E4238A-DD29-BB51-2AD1-9398B9DC1EC9}"/>
          </ac:spMkLst>
        </pc:spChg>
        <pc:spChg chg="add del mod">
          <ac:chgData name="hasegawa jun-ichi" userId="dacb0d5410b324c2" providerId="LiveId" clId="{6EE0C887-D119-4630-BB8D-FD01EB517EC0}" dt="2023-09-08T00:42:49.547" v="459"/>
          <ac:spMkLst>
            <pc:docMk/>
            <pc:sldMasterMk cId="3958485586" sldId="2147483736"/>
            <ac:spMk id="11" creationId="{3E80A4A9-0020-FA2E-DC40-813FB484E5CD}"/>
          </ac:spMkLst>
        </pc:spChg>
        <pc:spChg chg="add mod">
          <ac:chgData name="hasegawa jun-ichi" userId="dacb0d5410b324c2" providerId="LiveId" clId="{6EE0C887-D119-4630-BB8D-FD01EB517EC0}" dt="2023-09-08T00:42:51.487" v="460"/>
          <ac:spMkLst>
            <pc:docMk/>
            <pc:sldMasterMk cId="3958485586" sldId="2147483736"/>
            <ac:spMk id="12" creationId="{7ECEAFDB-4897-CB49-3D36-9ACFB8CE1BF6}"/>
          </ac:spMkLst>
        </pc:spChg>
        <pc:spChg chg="add mod">
          <ac:chgData name="hasegawa jun-ichi" userId="dacb0d5410b324c2" providerId="LiveId" clId="{6EE0C887-D119-4630-BB8D-FD01EB517EC0}" dt="2023-09-08T00:42:51.487" v="460"/>
          <ac:spMkLst>
            <pc:docMk/>
            <pc:sldMasterMk cId="3958485586" sldId="2147483736"/>
            <ac:spMk id="13" creationId="{259FD574-8117-56F0-D487-B9B58BADFE1C}"/>
          </ac:spMkLst>
        </pc:spChg>
        <pc:sldLayoutChg chg="delSp del mod">
          <pc:chgData name="hasegawa jun-ichi" userId="dacb0d5410b324c2" providerId="LiveId" clId="{6EE0C887-D119-4630-BB8D-FD01EB517EC0}" dt="2023-09-08T00:04:22.930" v="10" actId="2696"/>
          <pc:sldLayoutMkLst>
            <pc:docMk/>
            <pc:sldMasterMk cId="3958485586" sldId="2147483736"/>
            <pc:sldLayoutMk cId="3662933658" sldId="2147483737"/>
          </pc:sldLayoutMkLst>
          <pc:spChg chg="del">
            <ac:chgData name="hasegawa jun-ichi" userId="dacb0d5410b324c2" providerId="LiveId" clId="{6EE0C887-D119-4630-BB8D-FD01EB517EC0}" dt="2023-09-08T00:04:16.505" v="9" actId="478"/>
            <ac:spMkLst>
              <pc:docMk/>
              <pc:sldMasterMk cId="3958485586" sldId="2147483736"/>
              <pc:sldLayoutMk cId="3662933658" sldId="2147483737"/>
              <ac:spMk id="14" creationId="{00000000-0000-0000-0000-000000000000}"/>
            </ac:spMkLst>
          </pc:spChg>
          <pc:picChg chg="del">
            <ac:chgData name="hasegawa jun-ichi" userId="dacb0d5410b324c2" providerId="LiveId" clId="{6EE0C887-D119-4630-BB8D-FD01EB517EC0}" dt="2023-09-08T00:04:13.710" v="8" actId="478"/>
            <ac:picMkLst>
              <pc:docMk/>
              <pc:sldMasterMk cId="3958485586" sldId="2147483736"/>
              <pc:sldLayoutMk cId="3662933658" sldId="2147483737"/>
              <ac:picMk id="9" creationId="{00000000-0000-0000-0000-000000000000}"/>
            </ac:picMkLst>
          </pc:picChg>
        </pc:sldLayoutChg>
        <pc:sldLayoutChg chg="delSp modSp mod">
          <pc:chgData name="hasegawa jun-ichi" userId="dacb0d5410b324c2" providerId="LiveId" clId="{6EE0C887-D119-4630-BB8D-FD01EB517EC0}" dt="2023-09-08T00:42:59.133" v="461" actId="255"/>
          <pc:sldLayoutMkLst>
            <pc:docMk/>
            <pc:sldMasterMk cId="3958485586" sldId="2147483736"/>
            <pc:sldLayoutMk cId="1659974647" sldId="2147483738"/>
          </pc:sldLayoutMkLst>
          <pc:spChg chg="del">
            <ac:chgData name="hasegawa jun-ichi" userId="dacb0d5410b324c2" providerId="LiveId" clId="{6EE0C887-D119-4630-BB8D-FD01EB517EC0}" dt="2023-09-08T00:29:07.273" v="340" actId="478"/>
            <ac:spMkLst>
              <pc:docMk/>
              <pc:sldMasterMk cId="3958485586" sldId="2147483736"/>
              <pc:sldLayoutMk cId="1659974647" sldId="2147483738"/>
              <ac:spMk id="3" creationId="{3DC7A6FB-DEB1-4E3B-A893-0522D7EE017D}"/>
            </ac:spMkLst>
          </pc:spChg>
          <pc:spChg chg="del">
            <ac:chgData name="hasegawa jun-ichi" userId="dacb0d5410b324c2" providerId="LiveId" clId="{6EE0C887-D119-4630-BB8D-FD01EB517EC0}" dt="2023-09-08T00:28:44.568" v="336" actId="478"/>
            <ac:spMkLst>
              <pc:docMk/>
              <pc:sldMasterMk cId="3958485586" sldId="2147483736"/>
              <pc:sldLayoutMk cId="1659974647" sldId="2147483738"/>
              <ac:spMk id="8" creationId="{00000000-0000-0000-0000-000000000000}"/>
            </ac:spMkLst>
          </pc:spChg>
          <pc:spChg chg="mod">
            <ac:chgData name="hasegawa jun-ichi" userId="dacb0d5410b324c2" providerId="LiveId" clId="{6EE0C887-D119-4630-BB8D-FD01EB517EC0}" dt="2023-09-08T00:42:59.133" v="461" actId="255"/>
            <ac:spMkLst>
              <pc:docMk/>
              <pc:sldMasterMk cId="3958485586" sldId="2147483736"/>
              <pc:sldLayoutMk cId="1659974647" sldId="2147483738"/>
              <ac:spMk id="9" creationId="{00000000-0000-0000-0000-000000000000}"/>
            </ac:spMkLst>
          </pc:spChg>
          <pc:spChg chg="del">
            <ac:chgData name="hasegawa jun-ichi" userId="dacb0d5410b324c2" providerId="LiveId" clId="{6EE0C887-D119-4630-BB8D-FD01EB517EC0}" dt="2023-09-08T00:29:05.162" v="339" actId="478"/>
            <ac:spMkLst>
              <pc:docMk/>
              <pc:sldMasterMk cId="3958485586" sldId="2147483736"/>
              <pc:sldLayoutMk cId="1659974647" sldId="2147483738"/>
              <ac:spMk id="11" creationId="{00000000-0000-0000-0000-000000000000}"/>
            </ac:spMkLst>
          </pc:spChg>
          <pc:picChg chg="del">
            <ac:chgData name="hasegawa jun-ichi" userId="dacb0d5410b324c2" providerId="LiveId" clId="{6EE0C887-D119-4630-BB8D-FD01EB517EC0}" dt="2023-09-08T00:28:37.103" v="335" actId="478"/>
            <ac:picMkLst>
              <pc:docMk/>
              <pc:sldMasterMk cId="3958485586" sldId="2147483736"/>
              <pc:sldLayoutMk cId="1659974647" sldId="2147483738"/>
              <ac:picMk id="10" creationId="{00000000-0000-0000-0000-000000000000}"/>
            </ac:picMkLst>
          </pc:picChg>
        </pc:sldLayoutChg>
        <pc:sldLayoutChg chg="del">
          <pc:chgData name="hasegawa jun-ichi" userId="dacb0d5410b324c2" providerId="LiveId" clId="{6EE0C887-D119-4630-BB8D-FD01EB517EC0}" dt="2023-09-08T00:04:25.164" v="11" actId="2696"/>
          <pc:sldLayoutMkLst>
            <pc:docMk/>
            <pc:sldMasterMk cId="3958485586" sldId="2147483736"/>
            <pc:sldLayoutMk cId="3353564056" sldId="2147483739"/>
          </pc:sldLayoutMkLst>
        </pc:sldLayoutChg>
      </pc:sldMasterChg>
      <pc:sldMasterChg chg="del delSldLayout">
        <pc:chgData name="hasegawa jun-ichi" userId="dacb0d5410b324c2" providerId="LiveId" clId="{6EE0C887-D119-4630-BB8D-FD01EB517EC0}" dt="2023-09-08T00:24:05.443" v="282" actId="2696"/>
        <pc:sldMasterMkLst>
          <pc:docMk/>
          <pc:sldMasterMk cId="4260731072" sldId="2147483745"/>
        </pc:sldMasterMkLst>
        <pc:sldLayoutChg chg="del">
          <pc:chgData name="hasegawa jun-ichi" userId="dacb0d5410b324c2" providerId="LiveId" clId="{6EE0C887-D119-4630-BB8D-FD01EB517EC0}" dt="2023-09-08T00:04:07.210" v="6" actId="2696"/>
          <pc:sldLayoutMkLst>
            <pc:docMk/>
            <pc:sldMasterMk cId="4260731072" sldId="2147483745"/>
            <pc:sldLayoutMk cId="2381094016" sldId="2147483746"/>
          </pc:sldLayoutMkLst>
        </pc:sldLayoutChg>
        <pc:sldLayoutChg chg="del">
          <pc:chgData name="hasegawa jun-ichi" userId="dacb0d5410b324c2" providerId="LiveId" clId="{6EE0C887-D119-4630-BB8D-FD01EB517EC0}" dt="2023-09-08T00:04:08.568" v="7" actId="2696"/>
          <pc:sldLayoutMkLst>
            <pc:docMk/>
            <pc:sldMasterMk cId="4260731072" sldId="2147483745"/>
            <pc:sldLayoutMk cId="3136816471" sldId="214748374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F4258-8B54-E846-A716-B40C4AB7CB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372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B8588-1665-0A4A-AD47-68FFFFC620D1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AAED7-EB68-B44B-A29A-E9CFE7A11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9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1pPr>
    <a:lvl2pPr marL="46294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2pPr>
    <a:lvl3pPr marL="92588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3pPr>
    <a:lvl4pPr marL="138882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4pPr>
    <a:lvl5pPr marL="1851759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5pPr>
    <a:lvl6pPr marL="2314699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6pPr>
    <a:lvl7pPr marL="277764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7pPr>
    <a:lvl8pPr marL="3240579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8pPr>
    <a:lvl9pPr marL="3703519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/>
          <p:nvPr userDrawn="1"/>
        </p:nvSpPr>
        <p:spPr>
          <a:xfrm>
            <a:off x="9361436" y="6672415"/>
            <a:ext cx="544564" cy="161583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050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50" b="0" i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974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32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B1436-8B8D-0F58-712D-09EB2B0DDEE8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6000" cy="193431"/>
          </a:xfrm>
          <a:prstGeom prst="rect">
            <a:avLst/>
          </a:prstGeom>
          <a:solidFill>
            <a:schemeClr val="accent2"/>
          </a:solidFill>
        </p:spPr>
        <p:txBody>
          <a:bodyPr>
            <a:noAutofit/>
          </a:bodyPr>
          <a:lstStyle>
            <a:lvl1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1909" b="0" i="0" kern="1200" spc="160" baseline="0">
                <a:solidFill>
                  <a:srgbClr val="404040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2pPr>
            <a:lvl3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3pPr>
            <a:lvl4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4pPr>
            <a:lvl5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5pPr>
            <a:lvl6pPr marL="484859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6pPr>
            <a:lvl7pPr marL="969721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7pPr>
            <a:lvl8pPr marL="1454579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8pPr>
            <a:lvl9pPr marL="1939438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9pPr>
          </a:lstStyle>
          <a:p>
            <a:pPr algn="l"/>
            <a:r>
              <a:rPr lang="en-US" altLang="ja-JP" sz="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Food Tech Open Innovation Seminar Evening Pitch</a:t>
            </a:r>
            <a:endParaRPr lang="ja-JP" altLang="en-US" sz="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EB45C845-9789-A5CB-460B-3D252CCADBC3}"/>
              </a:ext>
            </a:extLst>
          </p:cNvPr>
          <p:cNvSpPr txBox="1">
            <a:spLocks/>
          </p:cNvSpPr>
          <p:nvPr userDrawn="1"/>
        </p:nvSpPr>
        <p:spPr>
          <a:xfrm>
            <a:off x="0" y="6664569"/>
            <a:ext cx="9906000" cy="193431"/>
          </a:xfrm>
          <a:prstGeom prst="rect">
            <a:avLst/>
          </a:prstGeom>
          <a:solidFill>
            <a:schemeClr val="accent2"/>
          </a:solidFill>
        </p:spPr>
        <p:txBody>
          <a:bodyPr>
            <a:noAutofit/>
          </a:bodyPr>
          <a:lstStyle>
            <a:lvl1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1909" b="0" i="0" kern="1200" spc="160" baseline="0">
                <a:solidFill>
                  <a:srgbClr val="404040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2pPr>
            <a:lvl3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3pPr>
            <a:lvl4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4pPr>
            <a:lvl5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5pPr>
            <a:lvl6pPr marL="484859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6pPr>
            <a:lvl7pPr marL="969721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7pPr>
            <a:lvl8pPr marL="1454579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8pPr>
            <a:lvl9pPr marL="1939438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9pPr>
          </a:lstStyle>
          <a:p>
            <a:pPr algn="l"/>
            <a:r>
              <a:rPr lang="ja-JP" altLang="en-US" sz="8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農林水産省 大臣官房 新事業・食品産業部 新事業・国際グループ 補助事業 フードテックビジネス実証支援事業</a:t>
            </a:r>
          </a:p>
        </p:txBody>
      </p:sp>
    </p:spTree>
    <p:extLst>
      <p:ext uri="{BB962C8B-B14F-4D97-AF65-F5344CB8AC3E}">
        <p14:creationId xmlns:p14="http://schemas.microsoft.com/office/powerpoint/2010/main" val="4046873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484859" rtl="0" eaLnBrk="1" fontAlgn="base" hangingPunct="1">
        <a:spcBef>
          <a:spcPct val="0"/>
        </a:spcBef>
        <a:spcAft>
          <a:spcPct val="0"/>
        </a:spcAft>
        <a:defRPr kumimoji="1" sz="1909" b="0" i="0" kern="1200" spc="160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484859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484859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484859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484859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484859" algn="l" defTabSz="484859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969721" algn="l" defTabSz="484859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454579" algn="l" defTabSz="484859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1939438" algn="l" defTabSz="484859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180140" indent="-180140" algn="l" defTabSz="48485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545" kern="1200">
          <a:solidFill>
            <a:schemeClr val="tx1"/>
          </a:solidFill>
          <a:latin typeface="Arial"/>
          <a:ea typeface="+mn-ea"/>
          <a:cs typeface="Arial"/>
        </a:defRPr>
      </a:lvl1pPr>
      <a:lvl2pPr marL="723922" indent="-239062" algn="l" defTabSz="48485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2pPr>
      <a:lvl3pPr marL="1156593" indent="-186872" algn="l" defTabSz="48485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3pPr>
      <a:lvl4pPr marL="1638085" indent="-183508" algn="l" defTabSz="48485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4pPr>
      <a:lvl5pPr marL="2121261" indent="-181824" algn="l" defTabSz="48485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5pPr>
      <a:lvl6pPr marL="2666727" indent="-242430" algn="l" defTabSz="484859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6pPr>
      <a:lvl7pPr marL="3151588" indent="-242430" algn="l" defTabSz="484859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7pPr>
      <a:lvl8pPr marL="3636447" indent="-242430" algn="l" defTabSz="484859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8pPr>
      <a:lvl9pPr marL="4121309" indent="-242430" algn="l" defTabSz="484859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4859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1pPr>
      <a:lvl2pPr marL="484859" algn="l" defTabSz="484859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2pPr>
      <a:lvl3pPr marL="969721" algn="l" defTabSz="484859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3pPr>
      <a:lvl4pPr marL="1454579" algn="l" defTabSz="484859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4pPr>
      <a:lvl5pPr marL="1939438" algn="l" defTabSz="484859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5pPr>
      <a:lvl6pPr marL="2424299" algn="l" defTabSz="484859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6pPr>
      <a:lvl7pPr marL="2909158" algn="l" defTabSz="484859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7pPr>
      <a:lvl8pPr marL="3394017" algn="l" defTabSz="484859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8pPr>
      <a:lvl9pPr marL="3878877" algn="l" defTabSz="484859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83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7ECEAFDB-4897-CB49-3D36-9ACFB8CE1BF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906000" cy="193431"/>
          </a:xfrm>
          <a:prstGeom prst="rect">
            <a:avLst/>
          </a:prstGeom>
          <a:solidFill>
            <a:srgbClr val="6785C1"/>
          </a:solidFill>
        </p:spPr>
        <p:txBody>
          <a:bodyPr>
            <a:noAutofit/>
          </a:bodyPr>
          <a:lstStyle>
            <a:lvl1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1909" b="0" i="0" kern="1200" spc="160" baseline="0">
                <a:solidFill>
                  <a:srgbClr val="404040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2pPr>
            <a:lvl3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3pPr>
            <a:lvl4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4pPr>
            <a:lvl5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5pPr>
            <a:lvl6pPr marL="484859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6pPr>
            <a:lvl7pPr marL="969721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7pPr>
            <a:lvl8pPr marL="1454579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8pPr>
            <a:lvl9pPr marL="1939438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9pPr>
          </a:lstStyle>
          <a:p>
            <a:pPr marL="0" marR="0" lvl="0" indent="0" algn="l" defTabSz="4848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1" i="1" u="none" strike="noStrike" kern="1200" cap="none" spc="16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Gothic UI Light" panose="020B0300000000000000" pitchFamily="50" charset="-128"/>
                <a:ea typeface="Yu Gothic UI Light" panose="020B0300000000000000" pitchFamily="50" charset="-128"/>
              </a:rPr>
              <a:t>Food Tech Open Innovation Seminar Evening Pitch</a:t>
            </a:r>
            <a:endParaRPr kumimoji="1" lang="ja-JP" altLang="en-US" sz="800" b="1" i="1" u="none" strike="noStrike" kern="1200" cap="none" spc="16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259FD574-8117-56F0-D487-B9B58BADFE1C}"/>
              </a:ext>
            </a:extLst>
          </p:cNvPr>
          <p:cNvSpPr txBox="1">
            <a:spLocks/>
          </p:cNvSpPr>
          <p:nvPr userDrawn="1"/>
        </p:nvSpPr>
        <p:spPr>
          <a:xfrm>
            <a:off x="0" y="6664569"/>
            <a:ext cx="9906000" cy="193431"/>
          </a:xfrm>
          <a:prstGeom prst="rect">
            <a:avLst/>
          </a:prstGeom>
          <a:solidFill>
            <a:srgbClr val="6785C1"/>
          </a:solidFill>
        </p:spPr>
        <p:txBody>
          <a:bodyPr>
            <a:noAutofit/>
          </a:bodyPr>
          <a:lstStyle>
            <a:lvl1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1909" b="0" i="0" kern="1200" spc="160" baseline="0">
                <a:solidFill>
                  <a:srgbClr val="404040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2pPr>
            <a:lvl3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3pPr>
            <a:lvl4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4pPr>
            <a:lvl5pPr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5pPr>
            <a:lvl6pPr marL="484859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6pPr>
            <a:lvl7pPr marL="969721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7pPr>
            <a:lvl8pPr marL="1454579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8pPr>
            <a:lvl9pPr marL="1939438" algn="l" defTabSz="484859" rtl="0" eaLnBrk="1" fontAlgn="base" hangingPunct="1">
              <a:spcBef>
                <a:spcPct val="0"/>
              </a:spcBef>
              <a:spcAft>
                <a:spcPct val="0"/>
              </a:spcAft>
              <a:defRPr kumimoji="1" sz="2121">
                <a:solidFill>
                  <a:schemeClr val="tx1"/>
                </a:solidFill>
                <a:latin typeface="Arial" pitchFamily="34" charset="0"/>
                <a:ea typeface="HGP創英角ｺﾞｼｯｸUB"/>
                <a:cs typeface="Arial" pitchFamily="34" charset="0"/>
              </a:defRPr>
            </a:lvl9pPr>
          </a:lstStyle>
          <a:p>
            <a:pPr marL="0" marR="0" lvl="0" indent="0" algn="l" defTabSz="48485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16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農林水産省 大臣官房 新事業・食品産業部 新事業・国際グループ 補助事業 フードテックビジネス実証支援事業</a:t>
            </a:r>
          </a:p>
        </p:txBody>
      </p:sp>
    </p:spTree>
    <p:extLst>
      <p:ext uri="{BB962C8B-B14F-4D97-AF65-F5344CB8AC3E}">
        <p14:creationId xmlns:p14="http://schemas.microsoft.com/office/powerpoint/2010/main" val="3958485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</p:sldLayoutIdLst>
  <p:hf hdr="0" ftr="0" dt="0"/>
  <p:txStyles>
    <p:titleStyle>
      <a:lvl1pPr algn="l" defTabSz="742946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7" indent="-185737" algn="l" defTabSz="742946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09" indent="-185737" algn="l" defTabSz="74294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3" indent="-185737" algn="l" defTabSz="74294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55" indent="-185737" algn="l" defTabSz="74294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628" indent="-185737" algn="l" defTabSz="74294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102" indent="-185737" algn="l" defTabSz="74294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74" indent="-185737" algn="l" defTabSz="74294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6047" indent="-185737" algn="l" defTabSz="74294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519" indent="-185737" algn="l" defTabSz="74294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4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73" algn="l" defTabSz="74294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46" algn="l" defTabSz="74294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419" algn="l" defTabSz="74294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91" algn="l" defTabSz="74294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64" algn="l" defTabSz="74294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algn="l" defTabSz="74294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310" algn="l" defTabSz="74294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83" algn="l" defTabSz="74294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745E51-3729-65A0-3CF2-270889B97F86}"/>
              </a:ext>
            </a:extLst>
          </p:cNvPr>
          <p:cNvSpPr/>
          <p:nvPr/>
        </p:nvSpPr>
        <p:spPr>
          <a:xfrm>
            <a:off x="183739" y="313611"/>
            <a:ext cx="2648238" cy="87599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258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Meiryo UI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CC54037-3AAD-008C-AB6A-B5F417A8090F}"/>
              </a:ext>
            </a:extLst>
          </p:cNvPr>
          <p:cNvSpPr/>
          <p:nvPr/>
        </p:nvSpPr>
        <p:spPr>
          <a:xfrm>
            <a:off x="2938509" y="313611"/>
            <a:ext cx="6783752" cy="87599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2588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Meiryo UI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118EE2-2236-3EA0-5E02-ED782800CC78}"/>
              </a:ext>
            </a:extLst>
          </p:cNvPr>
          <p:cNvSpPr/>
          <p:nvPr/>
        </p:nvSpPr>
        <p:spPr>
          <a:xfrm>
            <a:off x="183739" y="1790955"/>
            <a:ext cx="9538522" cy="475343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190BF40-54BE-40DD-C58B-D28692043547}"/>
              </a:ext>
            </a:extLst>
          </p:cNvPr>
          <p:cNvSpPr txBox="1"/>
          <p:nvPr/>
        </p:nvSpPr>
        <p:spPr>
          <a:xfrm>
            <a:off x="183739" y="566943"/>
            <a:ext cx="2648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258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Meiryo UI"/>
                <a:cs typeface="+mn-cs"/>
              </a:rPr>
              <a:t>事業者ロゴ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Arial"/>
              <a:ea typeface="Meiryo UI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8FA1B4-0078-73CF-B109-DF00A9E980F8}"/>
              </a:ext>
            </a:extLst>
          </p:cNvPr>
          <p:cNvSpPr txBox="1"/>
          <p:nvPr/>
        </p:nvSpPr>
        <p:spPr>
          <a:xfrm>
            <a:off x="2938508" y="422352"/>
            <a:ext cx="6783751" cy="658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2588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Meiryo UI"/>
                <a:cs typeface="+mn-cs"/>
              </a:rPr>
              <a:t>事業者名：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Arial"/>
              <a:ea typeface="Meiryo UI"/>
              <a:cs typeface="+mn-cs"/>
            </a:endParaRPr>
          </a:p>
          <a:p>
            <a:pPr marL="0" marR="0" lvl="0" indent="0" algn="l" defTabSz="92588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Meiryo UI"/>
                <a:cs typeface="+mn-cs"/>
              </a:rPr>
              <a:t>所在地 ・ 担当者アドレス：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Arial"/>
              <a:ea typeface="Meiryo UI"/>
              <a:cs typeface="+mn-cs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AD7386E1-3A9E-A7C5-1560-B67DD43E2405}"/>
              </a:ext>
            </a:extLst>
          </p:cNvPr>
          <p:cNvSpPr txBox="1">
            <a:spLocks/>
          </p:cNvSpPr>
          <p:nvPr/>
        </p:nvSpPr>
        <p:spPr>
          <a:xfrm>
            <a:off x="183739" y="1328424"/>
            <a:ext cx="9367023" cy="462530"/>
          </a:xfrm>
          <a:prstGeom prst="rect">
            <a:avLst/>
          </a:prstGeom>
        </p:spPr>
        <p:txBody>
          <a:bodyPr tIns="108000" anchor="ctr" anchorCtr="0">
            <a:normAutofit lnSpcReduction="1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altLang="en-US" sz="2400" b="1" kern="1200" spc="0">
                <a:solidFill>
                  <a:srgbClr val="6785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defRPr>
            </a:lvl1pPr>
          </a:lstStyle>
          <a:p>
            <a:r>
              <a:rPr lang="zh-TW" altLang="en-US" dirty="0"/>
              <a:t>１</a:t>
            </a:r>
            <a:r>
              <a:rPr lang="ja-JP" altLang="en-US" dirty="0"/>
              <a:t> 取組の</a:t>
            </a:r>
            <a:r>
              <a:rPr lang="zh-TW" altLang="en-US" dirty="0"/>
              <a:t>概要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61D95C-BDC8-D9E9-0F09-E10C1025B573}"/>
              </a:ext>
            </a:extLst>
          </p:cNvPr>
          <p:cNvSpPr txBox="1"/>
          <p:nvPr/>
        </p:nvSpPr>
        <p:spPr>
          <a:xfrm>
            <a:off x="183735" y="1790955"/>
            <a:ext cx="9538521" cy="159986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基本的に記載方法は自由ですが、以下本ページを含む３ページの内容を参考に報告資料をご準備ください。</a:t>
            </a:r>
            <a:endParaRPr lang="en-US" altLang="ja-JP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報告の時間は５分を目安としてください。</a:t>
            </a:r>
            <a:endParaRPr lang="en-US" altLang="ja-JP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125000"/>
              </a:lnSpc>
            </a:pPr>
            <a:endParaRPr lang="en-US" altLang="ja-JP" sz="1600" dirty="0">
              <a:solidFill>
                <a:schemeClr val="bg1">
                  <a:lumMod val="65000"/>
                </a:schemeClr>
              </a:solidFill>
            </a:endParaRPr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取組を実施する上で想定した課題・解決策、取組の目標を分かりやすく記載してください。</a:t>
            </a:r>
            <a:endParaRPr lang="en-US" altLang="ja-JP" sz="1600" dirty="0">
              <a:solidFill>
                <a:schemeClr val="bg1">
                  <a:lumMod val="65000"/>
                </a:schemeClr>
              </a:solidFill>
            </a:endParaRPr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図や写真を含めて、内容が分かるように説明をしてください。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5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118EE2-2236-3EA0-5E02-ED782800CC78}"/>
              </a:ext>
            </a:extLst>
          </p:cNvPr>
          <p:cNvSpPr/>
          <p:nvPr/>
        </p:nvSpPr>
        <p:spPr>
          <a:xfrm>
            <a:off x="183739" y="896645"/>
            <a:ext cx="9538522" cy="564774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828CD0C-521E-4E5C-D456-97C161001FA1}"/>
              </a:ext>
            </a:extLst>
          </p:cNvPr>
          <p:cNvSpPr txBox="1">
            <a:spLocks/>
          </p:cNvSpPr>
          <p:nvPr/>
        </p:nvSpPr>
        <p:spPr>
          <a:xfrm>
            <a:off x="183739" y="313611"/>
            <a:ext cx="9367023" cy="462530"/>
          </a:xfrm>
          <a:prstGeom prst="rect">
            <a:avLst/>
          </a:prstGeom>
        </p:spPr>
        <p:txBody>
          <a:bodyPr tIns="108000" anchor="ctr" anchorCtr="0">
            <a:normAutofit lnSpcReduction="1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altLang="en-US" sz="2400" b="1" kern="1200" spc="0">
                <a:solidFill>
                  <a:srgbClr val="6785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defRPr>
            </a:lvl1pPr>
          </a:lstStyle>
          <a:p>
            <a:r>
              <a:rPr lang="ja-JP" altLang="en-US" dirty="0"/>
              <a:t>２ ビジネスモデル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9086B9-1AD2-57E7-2CA1-8FC357348F07}"/>
              </a:ext>
            </a:extLst>
          </p:cNvPr>
          <p:cNvSpPr txBox="1"/>
          <p:nvPr/>
        </p:nvSpPr>
        <p:spPr>
          <a:xfrm>
            <a:off x="183735" y="894311"/>
            <a:ext cx="9538521" cy="6765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取組のトラクション、想定する市場、競合度合、自社の強みを分かりやすく記載してください。</a:t>
            </a:r>
            <a:endParaRPr lang="en-US" altLang="ja-JP" sz="1600" dirty="0">
              <a:solidFill>
                <a:schemeClr val="bg1">
                  <a:lumMod val="65000"/>
                </a:schemeClr>
              </a:solidFill>
            </a:endParaRPr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図や写真を含めて、内容が分かるように説明をしてください。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3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118EE2-2236-3EA0-5E02-ED782800CC78}"/>
              </a:ext>
            </a:extLst>
          </p:cNvPr>
          <p:cNvSpPr/>
          <p:nvPr/>
        </p:nvSpPr>
        <p:spPr>
          <a:xfrm>
            <a:off x="183739" y="896645"/>
            <a:ext cx="9538522" cy="564774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828CD0C-521E-4E5C-D456-97C161001FA1}"/>
              </a:ext>
            </a:extLst>
          </p:cNvPr>
          <p:cNvSpPr txBox="1">
            <a:spLocks/>
          </p:cNvSpPr>
          <p:nvPr/>
        </p:nvSpPr>
        <p:spPr>
          <a:xfrm>
            <a:off x="183739" y="313611"/>
            <a:ext cx="9367023" cy="462530"/>
          </a:xfrm>
          <a:prstGeom prst="rect">
            <a:avLst/>
          </a:prstGeom>
        </p:spPr>
        <p:txBody>
          <a:bodyPr tIns="108000" anchor="ctr" anchorCtr="0">
            <a:normAutofit lnSpcReduction="10000"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altLang="en-US" sz="2400" b="1" kern="1200" spc="0">
                <a:solidFill>
                  <a:srgbClr val="6785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defRPr>
            </a:lvl1pPr>
          </a:lstStyle>
          <a:p>
            <a:r>
              <a:rPr lang="ja-JP" altLang="en-US" dirty="0"/>
              <a:t>３ 提案（</a:t>
            </a:r>
            <a:r>
              <a:rPr lang="en-US" altLang="ja-JP" dirty="0"/>
              <a:t>Proposing</a:t>
            </a:r>
            <a:r>
              <a:rPr lang="ja-JP" altLang="en-US" dirty="0"/>
              <a:t>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9086B9-1AD2-57E7-2CA1-8FC357348F07}"/>
              </a:ext>
            </a:extLst>
          </p:cNvPr>
          <p:cNvSpPr txBox="1"/>
          <p:nvPr/>
        </p:nvSpPr>
        <p:spPr>
          <a:xfrm>
            <a:off x="319596" y="3166994"/>
            <a:ext cx="9316914" cy="741806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</a:rPr>
              <a:t>現状の課題解決や取組の推進など、本イブニングピッチでセミナー講師や参加者に提案したいことを記載してください。</a:t>
            </a:r>
            <a:endParaRPr lang="en-US" altLang="ja-JP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155635"/>
      </p:ext>
    </p:extLst>
  </p:cSld>
  <p:clrMapOvr>
    <a:masterClrMapping/>
  </p:clrMapOvr>
</p:sld>
</file>

<file path=ppt/theme/theme1.xml><?xml version="1.0" encoding="utf-8"?>
<a:theme xmlns:a="http://schemas.openxmlformats.org/drawingml/2006/main" name="表紙">
  <a:themeElements>
    <a:clrScheme name="NTT DATA Image Colors">
      <a:dk1>
        <a:srgbClr val="FFFFFF"/>
      </a:dk1>
      <a:lt1>
        <a:srgbClr val="404040"/>
      </a:lt1>
      <a:dk2>
        <a:srgbClr val="0080B1"/>
      </a:dk2>
      <a:lt2>
        <a:srgbClr val="0F1C50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Recommended Typefaces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テンプレート（A4)[読み取り専用]" id="{2D25D16D-35CD-48C3-8283-0673F4DECE58}" vid="{A650CDC9-0289-4786-85DE-619CDCFD4096}"/>
    </a:ext>
  </a:extLst>
</a:theme>
</file>

<file path=ppt/theme/theme2.xml><?xml version="1.0" encoding="utf-8"?>
<a:theme xmlns:a="http://schemas.openxmlformats.org/drawingml/2006/main" name="レイアウト">
  <a:themeElements>
    <a:clrScheme name="NTT DATA Image Colors">
      <a:dk1>
        <a:srgbClr val="FFFFFF"/>
      </a:dk1>
      <a:lt1>
        <a:srgbClr val="404040"/>
      </a:lt1>
      <a:dk2>
        <a:srgbClr val="0080B1"/>
      </a:dk2>
      <a:lt2>
        <a:srgbClr val="0F1C50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Recommended Typefaces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テンプレート（A4)[読み取り専用]" id="{2D25D16D-35CD-48C3-8283-0673F4DECE58}" vid="{C31BD6A8-78E1-4FBE-8E16-0D62B87321E9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b5c232d-d609-4922-80e1-3b10668c757b">
      <Terms xmlns="http://schemas.microsoft.com/office/infopath/2007/PartnerControls"/>
    </lcf76f155ced4ddcb4097134ff3c332f>
    <TaxCatchAll xmlns="e5d2e331-4838-4b5e-b05b-4ff532201aa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DDA1524A5B392449E8090B1535FF8CC" ma:contentTypeVersion="10" ma:contentTypeDescription="新しいドキュメントを作成します。" ma:contentTypeScope="" ma:versionID="4e8a4217998cff472ee34d1417fa073a">
  <xsd:schema xmlns:xsd="http://www.w3.org/2001/XMLSchema" xmlns:xs="http://www.w3.org/2001/XMLSchema" xmlns:p="http://schemas.microsoft.com/office/2006/metadata/properties" xmlns:ns2="9b5c232d-d609-4922-80e1-3b10668c757b" xmlns:ns3="e5d2e331-4838-4b5e-b05b-4ff532201aaa" targetNamespace="http://schemas.microsoft.com/office/2006/metadata/properties" ma:root="true" ma:fieldsID="941bb752dd33e6fae705781f387e5180" ns2:_="" ns3:_="">
    <xsd:import namespace="9b5c232d-d609-4922-80e1-3b10668c757b"/>
    <xsd:import namespace="e5d2e331-4838-4b5e-b05b-4ff532201a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5c232d-d609-4922-80e1-3b10668c75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79c317c-d538-4ed4-85e0-1d22358aeb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2e331-4838-4b5e-b05b-4ff532201aa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cae03c6-5a59-449f-a21c-a43e9aba92c8}" ma:internalName="TaxCatchAll" ma:showField="CatchAllData" ma:web="e5d2e331-4838-4b5e-b05b-4ff532201a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A82CC0-7EC8-4B14-8EEF-661F618B1F10}">
  <ds:schemaRefs>
    <ds:schemaRef ds:uri="http://purl.org/dc/terms/"/>
    <ds:schemaRef ds:uri="http://schemas.openxmlformats.org/package/2006/metadata/core-properties"/>
    <ds:schemaRef ds:uri="9b5c232d-d609-4922-80e1-3b10668c757b"/>
    <ds:schemaRef ds:uri="http://schemas.microsoft.com/office/2006/documentManagement/types"/>
    <ds:schemaRef ds:uri="http://purl.org/dc/elements/1.1/"/>
    <ds:schemaRef ds:uri="http://schemas.microsoft.com/office/2006/metadata/properties"/>
    <ds:schemaRef ds:uri="e5d2e331-4838-4b5e-b05b-4ff532201aa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B1806E7-FA1D-4B93-AB3E-71600B9CD8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545466-4B04-4D57-B028-D10FF56B7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5c232d-d609-4922-80e1-3b10668c757b"/>
    <ds:schemaRef ds:uri="e5d2e331-4838-4b5e-b05b-4ff532201a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プレゼンテーションテンプレート（A4)</Template>
  <TotalTime>1361</TotalTime>
  <Words>157</Words>
  <Application>Microsoft Office PowerPoint</Application>
  <PresentationFormat>A4 210 x 297 mm</PresentationFormat>
  <Paragraphs>14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HGPGothicE</vt:lpstr>
      <vt:lpstr>Meiryo UI</vt:lpstr>
      <vt:lpstr>UD デジタル 教科書体 NK-R</vt:lpstr>
      <vt:lpstr>Yu Gothic UI Light</vt:lpstr>
      <vt:lpstr>Yu Gothic</vt:lpstr>
      <vt:lpstr>Arial</vt:lpstr>
      <vt:lpstr>Wingdings</vt:lpstr>
      <vt:lpstr>表紙</vt:lpstr>
      <vt:lpstr>レイアウト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清水 嵩之/パソナ農援隊</cp:lastModifiedBy>
  <cp:revision>107</cp:revision>
  <cp:lastPrinted>2016-10-11T04:40:04Z</cp:lastPrinted>
  <dcterms:created xsi:type="dcterms:W3CDTF">2022-04-18T11:58:21Z</dcterms:created>
  <dcterms:modified xsi:type="dcterms:W3CDTF">2023-11-09T01:45:21Z</dcterms:modified>
  <cp:version>1.5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0x010100CDDA1524A5B392449E8090B1535FF8CC</vt:lpwstr>
  </property>
  <property fmtid="{D5CDD505-2E9C-101B-9397-08002B2CF9AE}" pid="3" name="MediaServiceImageTags">
    <vt:lpwstr/>
  </property>
</Properties>
</file>